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9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0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9EBF-FD3E-4397-8BD9-BF3D5A7E43E0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3086-BF0D-42CC-84E9-D83B8E858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5001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9EBF-FD3E-4397-8BD9-BF3D5A7E43E0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3086-BF0D-42CC-84E9-D83B8E858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2619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9EBF-FD3E-4397-8BD9-BF3D5A7E43E0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3086-BF0D-42CC-84E9-D83B8E858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1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9EBF-FD3E-4397-8BD9-BF3D5A7E43E0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3086-BF0D-42CC-84E9-D83B8E858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5030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9EBF-FD3E-4397-8BD9-BF3D5A7E43E0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3086-BF0D-42CC-84E9-D83B8E858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67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9EBF-FD3E-4397-8BD9-BF3D5A7E43E0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3086-BF0D-42CC-84E9-D83B8E858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548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9EBF-FD3E-4397-8BD9-BF3D5A7E43E0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3086-BF0D-42CC-84E9-D83B8E858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07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9EBF-FD3E-4397-8BD9-BF3D5A7E43E0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3086-BF0D-42CC-84E9-D83B8E858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793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9EBF-FD3E-4397-8BD9-BF3D5A7E43E0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3086-BF0D-42CC-84E9-D83B8E858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751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9EBF-FD3E-4397-8BD9-BF3D5A7E43E0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3086-BF0D-42CC-84E9-D83B8E858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66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E9EBF-FD3E-4397-8BD9-BF3D5A7E43E0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B3086-BF0D-42CC-84E9-D83B8E858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016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E9EBF-FD3E-4397-8BD9-BF3D5A7E43E0}" type="datetimeFigureOut">
              <a:rPr kumimoji="1" lang="ja-JP" altLang="en-US" smtClean="0"/>
              <a:t>2025/3/17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FB3086-BF0D-42CC-84E9-D83B8E8584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6403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528" y="913636"/>
            <a:ext cx="7143750" cy="55245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3112034" y="3573076"/>
            <a:ext cx="723590" cy="13517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4799" y="291877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 smtClean="0"/>
              <a:t>緑園都市ライフ催事位置</a:t>
            </a:r>
            <a:endParaRPr kumimoji="1" lang="ja-JP" altLang="en-US" sz="1400" b="1" dirty="0"/>
          </a:p>
        </p:txBody>
      </p:sp>
      <p:sp>
        <p:nvSpPr>
          <p:cNvPr id="7" name="正方形/長方形 6"/>
          <p:cNvSpPr/>
          <p:nvPr/>
        </p:nvSpPr>
        <p:spPr>
          <a:xfrm>
            <a:off x="2867752" y="348399"/>
            <a:ext cx="1320800" cy="19473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188552" y="31496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 smtClean="0">
                <a:solidFill>
                  <a:srgbClr val="FF0000"/>
                </a:solidFill>
              </a:rPr>
              <a:t>催事位置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505278" y="668478"/>
            <a:ext cx="239841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kumimoji="1" lang="ja-JP" altLang="en-US" sz="1000" dirty="0" smtClean="0"/>
              <a:t>■面積</a:t>
            </a:r>
            <a:r>
              <a:rPr kumimoji="1" lang="en-US" altLang="ja-JP" sz="1000" dirty="0" smtClean="0"/>
              <a:t>:5,000</a:t>
            </a:r>
            <a:r>
              <a:rPr kumimoji="1" lang="ja-JP" altLang="en-US" sz="1000" dirty="0" smtClean="0"/>
              <a:t>㎜</a:t>
            </a:r>
            <a:r>
              <a:rPr kumimoji="1" lang="en-US" altLang="ja-JP" sz="1000" dirty="0" smtClean="0"/>
              <a:t>×2,500</a:t>
            </a:r>
            <a:r>
              <a:rPr kumimoji="1" lang="ja-JP" altLang="en-US" sz="1000" dirty="0" smtClean="0"/>
              <a:t>㎜程度</a:t>
            </a:r>
            <a:endParaRPr kumimoji="1" lang="en-US" altLang="ja-JP" sz="1000" dirty="0" smtClean="0"/>
          </a:p>
          <a:p>
            <a:pPr>
              <a:lnSpc>
                <a:spcPct val="200000"/>
              </a:lnSpc>
            </a:pPr>
            <a:r>
              <a:rPr lang="ja-JP" altLang="en-US" sz="1000" dirty="0" smtClean="0"/>
              <a:t>■業種</a:t>
            </a:r>
            <a:r>
              <a:rPr lang="en-US" altLang="ja-JP" sz="1000" dirty="0" smtClean="0"/>
              <a:t>:</a:t>
            </a:r>
            <a:r>
              <a:rPr lang="ja-JP" altLang="en-US" sz="1000" dirty="0" smtClean="0"/>
              <a:t>ライフ店舗と重複しない業種</a:t>
            </a:r>
            <a:endParaRPr lang="en-US" altLang="ja-JP" sz="1000" dirty="0" smtClean="0"/>
          </a:p>
          <a:p>
            <a:pPr>
              <a:lnSpc>
                <a:spcPct val="200000"/>
              </a:lnSpc>
            </a:pPr>
            <a:r>
              <a:rPr kumimoji="1" lang="ja-JP" altLang="en-US" sz="1000" dirty="0" smtClean="0"/>
              <a:t>■催事可能期間</a:t>
            </a:r>
            <a:endParaRPr kumimoji="1" lang="en-US" altLang="ja-JP" sz="1000" dirty="0" smtClean="0"/>
          </a:p>
          <a:p>
            <a:pPr>
              <a:lnSpc>
                <a:spcPct val="200000"/>
              </a:lnSpc>
            </a:pPr>
            <a:r>
              <a:rPr lang="ja-JP" altLang="en-US" sz="1000" dirty="0" smtClean="0"/>
              <a:t>・最短</a:t>
            </a:r>
            <a:r>
              <a:rPr lang="en-US" altLang="ja-JP" sz="1000" dirty="0" smtClean="0"/>
              <a:t>:1</a:t>
            </a:r>
            <a:r>
              <a:rPr lang="ja-JP" altLang="en-US" sz="1000" dirty="0" smtClean="0"/>
              <a:t>日</a:t>
            </a:r>
            <a:endParaRPr kumimoji="1" lang="en-US" altLang="ja-JP" sz="1000" dirty="0" smtClean="0"/>
          </a:p>
          <a:p>
            <a:pPr>
              <a:lnSpc>
                <a:spcPct val="200000"/>
              </a:lnSpc>
            </a:pPr>
            <a:r>
              <a:rPr lang="ja-JP" altLang="en-US" sz="1000" dirty="0" smtClean="0"/>
              <a:t>・最長</a:t>
            </a:r>
            <a:r>
              <a:rPr lang="en-US" altLang="ja-JP" sz="1000" dirty="0" smtClean="0"/>
              <a:t>:</a:t>
            </a:r>
            <a:r>
              <a:rPr lang="ja-JP" altLang="en-US" sz="1000" dirty="0" smtClean="0"/>
              <a:t>要相談</a:t>
            </a:r>
            <a:endParaRPr lang="en-US" altLang="ja-JP" sz="1000" dirty="0" smtClean="0"/>
          </a:p>
          <a:p>
            <a:pPr>
              <a:lnSpc>
                <a:spcPct val="200000"/>
              </a:lnSpc>
            </a:pPr>
            <a:r>
              <a:rPr kumimoji="1" lang="ja-JP" altLang="en-US" sz="1000" dirty="0" smtClean="0"/>
              <a:t>■催事スペックスペック</a:t>
            </a:r>
            <a:endParaRPr kumimoji="1" lang="en-US" altLang="ja-JP" sz="1000" dirty="0" smtClean="0"/>
          </a:p>
          <a:p>
            <a:pPr>
              <a:lnSpc>
                <a:spcPct val="200000"/>
              </a:lnSpc>
            </a:pPr>
            <a:r>
              <a:rPr lang="ja-JP" altLang="en-US" sz="1000" dirty="0" smtClean="0"/>
              <a:t>・電気設備の貸し出し</a:t>
            </a:r>
            <a:r>
              <a:rPr lang="en-US" altLang="ja-JP" sz="1000" dirty="0" smtClean="0"/>
              <a:t>:</a:t>
            </a:r>
            <a:r>
              <a:rPr lang="ja-JP" altLang="en-US" sz="1000" dirty="0" smtClean="0"/>
              <a:t>可</a:t>
            </a:r>
            <a:endParaRPr lang="en-US" altLang="ja-JP" sz="1000" dirty="0" smtClean="0"/>
          </a:p>
          <a:p>
            <a:pPr>
              <a:lnSpc>
                <a:spcPct val="200000"/>
              </a:lnSpc>
            </a:pPr>
            <a:r>
              <a:rPr kumimoji="1" lang="ja-JP" altLang="en-US" sz="1000" dirty="0" smtClean="0"/>
              <a:t>・貸し出し什器</a:t>
            </a:r>
            <a:r>
              <a:rPr kumimoji="1" lang="en-US" altLang="ja-JP" sz="1000" dirty="0" smtClean="0"/>
              <a:t>:</a:t>
            </a:r>
            <a:r>
              <a:rPr kumimoji="1" lang="ja-JP" altLang="en-US" sz="1000" dirty="0" smtClean="0"/>
              <a:t>無（基本業者持ち込）</a:t>
            </a:r>
            <a:endParaRPr kumimoji="1" lang="ja-JP" altLang="en-US" sz="1000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2" r="51463"/>
          <a:stretch/>
        </p:blipFill>
        <p:spPr>
          <a:xfrm rot="5400000">
            <a:off x="6440811" y="4197742"/>
            <a:ext cx="1593423" cy="24510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11" name="直線コネクタ 10"/>
          <p:cNvCxnSpPr>
            <a:stCxn id="13" idx="3"/>
          </p:cNvCxnSpPr>
          <p:nvPr/>
        </p:nvCxnSpPr>
        <p:spPr>
          <a:xfrm>
            <a:off x="3078742" y="3879273"/>
            <a:ext cx="4148649" cy="1754909"/>
          </a:xfrm>
          <a:prstGeom prst="line">
            <a:avLst/>
          </a:prstGeom>
          <a:ln w="28575">
            <a:solidFill>
              <a:schemeClr val="accent5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2867752" y="3824618"/>
            <a:ext cx="210990" cy="10931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00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04799" y="296336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いずみ野</a:t>
            </a:r>
            <a:r>
              <a:rPr kumimoji="1" lang="ja-JP" altLang="en-US" sz="1400" b="1" dirty="0" smtClean="0"/>
              <a:t>ライフ催事位置</a:t>
            </a:r>
            <a:endParaRPr kumimoji="1" lang="ja-JP" altLang="en-US" sz="1400" b="1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794" y="946003"/>
            <a:ext cx="5437500" cy="55245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1311186" y="3315726"/>
            <a:ext cx="881756" cy="12338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2867752" y="348399"/>
            <a:ext cx="1320800" cy="19473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88552" y="31496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 smtClean="0">
                <a:solidFill>
                  <a:srgbClr val="FF0000"/>
                </a:solidFill>
              </a:rPr>
              <a:t>催事位置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012776" y="713552"/>
            <a:ext cx="3514852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■</a:t>
            </a:r>
            <a:r>
              <a:rPr kumimoji="1" lang="ja-JP" altLang="en-US" sz="1050" dirty="0" smtClean="0"/>
              <a:t>面積 </a:t>
            </a:r>
            <a:r>
              <a:rPr kumimoji="1" lang="en-US" altLang="ja-JP" sz="1050" dirty="0" smtClean="0"/>
              <a:t>: </a:t>
            </a:r>
            <a:r>
              <a:rPr kumimoji="1" lang="ja-JP" altLang="en-US" sz="1050" dirty="0" smtClean="0"/>
              <a:t>約</a:t>
            </a:r>
            <a:r>
              <a:rPr kumimoji="1" lang="en-US" altLang="ja-JP" sz="1050" dirty="0" smtClean="0"/>
              <a:t>3,000mm×</a:t>
            </a:r>
            <a:r>
              <a:rPr kumimoji="1" lang="ja-JP" altLang="en-US" sz="1050" dirty="0" smtClean="0"/>
              <a:t>約</a:t>
            </a:r>
            <a:r>
              <a:rPr kumimoji="1" lang="en-US" altLang="ja-JP" sz="1050" dirty="0" smtClean="0"/>
              <a:t>10,000mm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■事業</a:t>
            </a:r>
            <a:r>
              <a:rPr lang="ja-JP" altLang="en-US" sz="1050" dirty="0" smtClean="0"/>
              <a:t>形態 </a:t>
            </a:r>
            <a:r>
              <a:rPr lang="en-US" altLang="ja-JP" sz="1050" dirty="0" smtClean="0"/>
              <a:t>: </a:t>
            </a:r>
            <a:r>
              <a:rPr lang="ja-JP" altLang="en-US" sz="1050" dirty="0" smtClean="0"/>
              <a:t>キッチンカー、車両展示等（催事実績）</a:t>
            </a:r>
            <a:endParaRPr lang="en-US" altLang="ja-JP" sz="1050" dirty="0" smtClean="0"/>
          </a:p>
          <a:p>
            <a:r>
              <a:rPr lang="ja-JP" altLang="en-US" sz="1050" dirty="0" smtClean="0"/>
              <a:t>　　　　　　ライフ店舗に影響のない業態</a:t>
            </a:r>
            <a:endParaRPr lang="en-US" altLang="ja-JP" sz="1050" dirty="0" smtClean="0"/>
          </a:p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■催事可能期間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・最短</a:t>
            </a:r>
            <a:r>
              <a:rPr lang="en-US" altLang="ja-JP" sz="1050" dirty="0" smtClean="0"/>
              <a:t>:1</a:t>
            </a:r>
            <a:r>
              <a:rPr lang="ja-JP" altLang="en-US" sz="1050" dirty="0" smtClean="0"/>
              <a:t>日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・最長</a:t>
            </a:r>
            <a:r>
              <a:rPr lang="en-US" altLang="ja-JP" sz="1050" dirty="0" smtClean="0"/>
              <a:t>:</a:t>
            </a:r>
            <a:r>
              <a:rPr lang="ja-JP" altLang="en-US" sz="1050" dirty="0" smtClean="0"/>
              <a:t>要相談</a:t>
            </a:r>
            <a:endParaRPr lang="en-US" altLang="ja-JP" sz="1050" dirty="0" smtClean="0"/>
          </a:p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■催事</a:t>
            </a:r>
            <a:r>
              <a:rPr kumimoji="1" lang="ja-JP" altLang="en-US" sz="1050" dirty="0" smtClean="0"/>
              <a:t>スペックスペック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・車両乗り入れ可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（普通車、キッチンカー程度の重量）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・電気設備の貸し出し</a:t>
            </a:r>
            <a:r>
              <a:rPr lang="en-US" altLang="ja-JP" sz="1050" dirty="0" smtClean="0"/>
              <a:t>:</a:t>
            </a:r>
            <a:r>
              <a:rPr lang="ja-JP" altLang="en-US" sz="1050" dirty="0"/>
              <a:t>不可</a:t>
            </a:r>
            <a:endParaRPr lang="en-US" altLang="ja-JP" sz="1050" dirty="0" smtClean="0"/>
          </a:p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・貸し出し什器</a:t>
            </a:r>
            <a:r>
              <a:rPr kumimoji="1" lang="en-US" altLang="ja-JP" sz="1050" dirty="0" smtClean="0"/>
              <a:t>:</a:t>
            </a:r>
            <a:r>
              <a:rPr lang="ja-JP" altLang="en-US" sz="1050" dirty="0"/>
              <a:t>机、椅子、ドラムコンセント</a:t>
            </a:r>
            <a:r>
              <a:rPr lang="ja-JP" altLang="en-US" sz="1050" dirty="0" smtClean="0"/>
              <a:t>など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　　　　　　　　　　　　（</a:t>
            </a:r>
            <a:r>
              <a:rPr lang="ja-JP" altLang="en-US" sz="1050" dirty="0"/>
              <a:t>数要相談）</a:t>
            </a:r>
          </a:p>
          <a:p>
            <a:pPr>
              <a:lnSpc>
                <a:spcPct val="300000"/>
              </a:lnSpc>
            </a:pPr>
            <a:endParaRPr kumimoji="1" lang="ja-JP" altLang="en-US" sz="1050" dirty="0"/>
          </a:p>
        </p:txBody>
      </p:sp>
    </p:spTree>
    <p:extLst>
      <p:ext uri="{BB962C8B-B14F-4D97-AF65-F5344CB8AC3E}">
        <p14:creationId xmlns:p14="http://schemas.microsoft.com/office/powerpoint/2010/main" val="63368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04799" y="296336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いずみ野</a:t>
            </a:r>
            <a:r>
              <a:rPr kumimoji="1" lang="ja-JP" altLang="en-US" sz="1400" b="1" dirty="0" smtClean="0"/>
              <a:t>ライフ催事位置</a:t>
            </a:r>
            <a:endParaRPr kumimoji="1" lang="ja-JP" altLang="en-US" sz="1400" b="1" dirty="0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977" y="913636"/>
            <a:ext cx="5437500" cy="5524500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3401702" y="4238732"/>
            <a:ext cx="484820" cy="6294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2524157" y="1192483"/>
            <a:ext cx="2317750" cy="431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>
                <a:solidFill>
                  <a:srgbClr val="FF0000"/>
                </a:solidFill>
              </a:rPr>
              <a:t>そう</a:t>
            </a:r>
            <a:r>
              <a:rPr lang="ja-JP" altLang="en-US" sz="1100" b="1" dirty="0" err="1">
                <a:solidFill>
                  <a:srgbClr val="FF0000"/>
                </a:solidFill>
              </a:rPr>
              <a:t>てつ</a:t>
            </a:r>
            <a:r>
              <a:rPr lang="ja-JP" altLang="en-US" sz="1100" b="1" dirty="0">
                <a:solidFill>
                  <a:srgbClr val="FF0000"/>
                </a:solidFill>
              </a:rPr>
              <a:t>ローゼンおよび</a:t>
            </a:r>
            <a:endParaRPr lang="en-US" altLang="ja-JP" sz="1100" b="1" dirty="0">
              <a:solidFill>
                <a:srgbClr val="FF0000"/>
              </a:solidFill>
            </a:endParaRPr>
          </a:p>
          <a:p>
            <a:r>
              <a:rPr lang="ja-JP" altLang="en-US" sz="1100" b="1" dirty="0">
                <a:solidFill>
                  <a:srgbClr val="FF0000"/>
                </a:solidFill>
              </a:rPr>
              <a:t>通路の邪魔にならないように展開</a:t>
            </a:r>
          </a:p>
        </p:txBody>
      </p:sp>
      <p:cxnSp>
        <p:nvCxnSpPr>
          <p:cNvPr id="8" name="直線コネクタ 7"/>
          <p:cNvCxnSpPr/>
          <p:nvPr/>
        </p:nvCxnSpPr>
        <p:spPr>
          <a:xfrm>
            <a:off x="3528152" y="1600665"/>
            <a:ext cx="358371" cy="266954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2867752" y="348399"/>
            <a:ext cx="1320800" cy="19473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188552" y="31496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 smtClean="0">
                <a:solidFill>
                  <a:srgbClr val="FF0000"/>
                </a:solidFill>
              </a:rPr>
              <a:t>催事位置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817477" y="445765"/>
            <a:ext cx="3990195" cy="41319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■面積</a:t>
            </a:r>
            <a:r>
              <a:rPr kumimoji="1" lang="en-US" altLang="ja-JP" sz="1050" dirty="0" smtClean="0"/>
              <a:t>:5,000</a:t>
            </a:r>
            <a:r>
              <a:rPr kumimoji="1" lang="ja-JP" altLang="en-US" sz="1050" dirty="0" smtClean="0"/>
              <a:t>㎜</a:t>
            </a:r>
            <a:r>
              <a:rPr kumimoji="1" lang="en-US" altLang="ja-JP" sz="1050" dirty="0" smtClean="0"/>
              <a:t>×2,000</a:t>
            </a:r>
            <a:r>
              <a:rPr kumimoji="1" lang="ja-JP" altLang="en-US" sz="1050" dirty="0" smtClean="0"/>
              <a:t>㎜程度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■事業形態</a:t>
            </a:r>
            <a:r>
              <a:rPr lang="en-US" altLang="ja-JP" sz="1050" dirty="0" smtClean="0"/>
              <a:t>:</a:t>
            </a:r>
            <a:r>
              <a:rPr lang="ja-JP" altLang="en-US" sz="1050" dirty="0" smtClean="0"/>
              <a:t>食物販、</a:t>
            </a:r>
            <a:r>
              <a:rPr lang="ja-JP" altLang="en-US" sz="1050" dirty="0" smtClean="0"/>
              <a:t>サービス（催事実績）</a:t>
            </a:r>
            <a:endParaRPr lang="en-US" altLang="ja-JP" sz="1050" dirty="0" smtClean="0"/>
          </a:p>
          <a:p>
            <a:r>
              <a:rPr lang="ja-JP" altLang="en-US" sz="1050" dirty="0" smtClean="0"/>
              <a:t>　　　　　  ライフ店舗に影響のない業態</a:t>
            </a:r>
            <a:endParaRPr lang="en-US" altLang="ja-JP" sz="1050" dirty="0" smtClean="0"/>
          </a:p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■催事可能期間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・最短</a:t>
            </a:r>
            <a:r>
              <a:rPr lang="en-US" altLang="ja-JP" sz="1050" dirty="0" smtClean="0"/>
              <a:t>:1</a:t>
            </a:r>
            <a:r>
              <a:rPr lang="ja-JP" altLang="en-US" sz="1050" dirty="0" smtClean="0"/>
              <a:t>日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・最長</a:t>
            </a:r>
            <a:r>
              <a:rPr lang="en-US" altLang="ja-JP" sz="1050" dirty="0" smtClean="0"/>
              <a:t>:</a:t>
            </a:r>
            <a:r>
              <a:rPr lang="ja-JP" altLang="en-US" sz="1050" dirty="0" smtClean="0"/>
              <a:t>要相談</a:t>
            </a:r>
            <a:endParaRPr lang="en-US" altLang="ja-JP" sz="1050" dirty="0" smtClean="0"/>
          </a:p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■催事スペックスペック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・電気設備の貸し出し</a:t>
            </a:r>
            <a:r>
              <a:rPr lang="en-US" altLang="ja-JP" sz="1050" dirty="0" smtClean="0"/>
              <a:t>:100V</a:t>
            </a:r>
            <a:r>
              <a:rPr lang="ja-JP" altLang="en-US" sz="1050" dirty="0" smtClean="0"/>
              <a:t>コンセント</a:t>
            </a:r>
            <a:endParaRPr lang="en-US" altLang="ja-JP" sz="1050" dirty="0" smtClean="0"/>
          </a:p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・貸し出し什器</a:t>
            </a:r>
            <a:r>
              <a:rPr kumimoji="1" lang="en-US" altLang="ja-JP" sz="1050" dirty="0" smtClean="0"/>
              <a:t>:</a:t>
            </a:r>
            <a:r>
              <a:rPr kumimoji="1" lang="ja-JP" altLang="en-US" sz="1050" dirty="0" smtClean="0"/>
              <a:t>机、椅子、ドラムコンセントなど（数要相談）</a:t>
            </a:r>
            <a:endParaRPr kumimoji="1" lang="ja-JP" altLang="en-US" sz="1050" dirty="0"/>
          </a:p>
        </p:txBody>
      </p:sp>
      <p:sp>
        <p:nvSpPr>
          <p:cNvPr id="10" name="正方形/長方形 9"/>
          <p:cNvSpPr/>
          <p:nvPr/>
        </p:nvSpPr>
        <p:spPr>
          <a:xfrm>
            <a:off x="4637349" y="4241121"/>
            <a:ext cx="114206" cy="6055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2011910" y="5481983"/>
            <a:ext cx="3117795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00" b="1" dirty="0" smtClean="0">
                <a:solidFill>
                  <a:srgbClr val="FF0000"/>
                </a:solidFill>
              </a:rPr>
              <a:t>電源（コンセントボックス）</a:t>
            </a:r>
            <a:endParaRPr lang="ja-JP" altLang="en-US" sz="700" b="1" dirty="0">
              <a:solidFill>
                <a:srgbClr val="FF0000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882994" y="5075149"/>
            <a:ext cx="36780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/>
              <a:t>コンセント</a:t>
            </a:r>
            <a:r>
              <a:rPr lang="en-US" altLang="ja-JP" sz="900" dirty="0"/>
              <a:t>BOX</a:t>
            </a:r>
            <a:r>
              <a:rPr lang="ja-JP" altLang="en-US" sz="900" dirty="0" smtClean="0"/>
              <a:t>は</a:t>
            </a:r>
            <a:r>
              <a:rPr lang="ja-JP" altLang="en-US" sz="900" dirty="0"/>
              <a:t>無施錠</a:t>
            </a:r>
            <a:endParaRPr lang="en-US" altLang="ja-JP" sz="900" dirty="0" smtClean="0"/>
          </a:p>
          <a:p>
            <a:r>
              <a:rPr lang="ja-JP" altLang="en-US" sz="900" dirty="0" smtClean="0"/>
              <a:t>コンセント</a:t>
            </a:r>
            <a:r>
              <a:rPr lang="en-US" altLang="ja-JP" sz="900" dirty="0"/>
              <a:t>BOX</a:t>
            </a:r>
            <a:r>
              <a:rPr lang="ja-JP" altLang="en-US" sz="900" dirty="0"/>
              <a:t>から坂下倉庫内にあるドラムを使用して電気の</a:t>
            </a:r>
            <a:r>
              <a:rPr lang="ja-JP" altLang="en-US" sz="900" dirty="0" smtClean="0"/>
              <a:t>供給し自分</a:t>
            </a:r>
            <a:r>
              <a:rPr lang="ja-JP" altLang="en-US" sz="900" dirty="0"/>
              <a:t>たちで</a:t>
            </a:r>
            <a:r>
              <a:rPr lang="ja-JP" altLang="en-US" sz="900" dirty="0" smtClean="0"/>
              <a:t>設置。</a:t>
            </a:r>
            <a:endParaRPr lang="en-US" altLang="ja-JP" sz="900" dirty="0" smtClean="0"/>
          </a:p>
          <a:p>
            <a:endParaRPr lang="en-US" altLang="ja-JP" sz="900" dirty="0"/>
          </a:p>
          <a:p>
            <a:r>
              <a:rPr lang="ja-JP" altLang="en-US" sz="900" dirty="0" smtClean="0"/>
              <a:t>慣れて</a:t>
            </a:r>
            <a:r>
              <a:rPr lang="ja-JP" altLang="en-US" sz="900" dirty="0"/>
              <a:t>いる催事</a:t>
            </a:r>
            <a:r>
              <a:rPr lang="ja-JP" altLang="en-US" sz="900" dirty="0" smtClean="0"/>
              <a:t>業者</a:t>
            </a:r>
            <a:r>
              <a:rPr lang="ja-JP" altLang="en-US" sz="900" dirty="0"/>
              <a:t>は</a:t>
            </a:r>
            <a:r>
              <a:rPr lang="ja-JP" altLang="en-US" sz="900" dirty="0" smtClean="0"/>
              <a:t>いずみ</a:t>
            </a:r>
            <a:r>
              <a:rPr lang="ja-JP" altLang="en-US" sz="900" dirty="0"/>
              <a:t>野防災センターで坂下倉庫の鍵を借用し自分たちで準備</a:t>
            </a:r>
            <a:r>
              <a:rPr lang="ja-JP" altLang="en-US" sz="900" dirty="0" smtClean="0"/>
              <a:t>して</a:t>
            </a:r>
            <a:r>
              <a:rPr lang="ja-JP" altLang="en-US" sz="900" dirty="0"/>
              <a:t>いる</a:t>
            </a:r>
            <a:r>
              <a:rPr lang="ja-JP" altLang="en-US" sz="900" dirty="0" smtClean="0"/>
              <a:t>。</a:t>
            </a:r>
            <a:endParaRPr lang="en-US" altLang="ja-JP" sz="900" dirty="0" smtClean="0"/>
          </a:p>
          <a:p>
            <a:endParaRPr lang="en-US" altLang="ja-JP" sz="900" dirty="0" smtClean="0"/>
          </a:p>
          <a:p>
            <a:r>
              <a:rPr lang="ja-JP" altLang="en-US" sz="900" dirty="0" smtClean="0"/>
              <a:t>新しい</a:t>
            </a:r>
            <a:r>
              <a:rPr lang="ja-JP" altLang="en-US" sz="900" dirty="0"/>
              <a:t>業者が使用する場合は、やり方のレクチャーが必要です</a:t>
            </a:r>
            <a:r>
              <a:rPr lang="ja-JP" altLang="en-US" sz="900" dirty="0" smtClean="0"/>
              <a:t>。</a:t>
            </a:r>
            <a:endParaRPr kumimoji="1" lang="ja-JP" altLang="en-US" sz="900" dirty="0"/>
          </a:p>
        </p:txBody>
      </p:sp>
      <p:sp>
        <p:nvSpPr>
          <p:cNvPr id="18" name="正方形/長方形 17"/>
          <p:cNvSpPr/>
          <p:nvPr/>
        </p:nvSpPr>
        <p:spPr>
          <a:xfrm>
            <a:off x="5859371" y="4912491"/>
            <a:ext cx="3725333" cy="1525645"/>
          </a:xfrm>
          <a:prstGeom prst="rect">
            <a:avLst/>
          </a:prstGeom>
          <a:noFill/>
          <a:ln w="6350"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817477" y="4636055"/>
            <a:ext cx="46679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 smtClean="0"/>
              <a:t>備考</a:t>
            </a:r>
            <a:endParaRPr kumimoji="1" lang="ja-JP" altLang="en-US" sz="1100" b="1" dirty="0"/>
          </a:p>
        </p:txBody>
      </p:sp>
      <p:pic>
        <p:nvPicPr>
          <p:cNvPr id="21" name="図 2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84" t="20494" r="10658" b="30000"/>
          <a:stretch/>
        </p:blipFill>
        <p:spPr>
          <a:xfrm>
            <a:off x="730941" y="4473189"/>
            <a:ext cx="1307281" cy="11860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cxnSp>
        <p:nvCxnSpPr>
          <p:cNvPr id="22" name="直線コネクタ 21"/>
          <p:cNvCxnSpPr/>
          <p:nvPr/>
        </p:nvCxnSpPr>
        <p:spPr>
          <a:xfrm flipH="1">
            <a:off x="1764487" y="4285943"/>
            <a:ext cx="2863158" cy="91262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2433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799" y="859083"/>
            <a:ext cx="7048501" cy="5563617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3378686" y="3892155"/>
            <a:ext cx="121114" cy="14429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04799" y="296336"/>
            <a:ext cx="23391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 smtClean="0"/>
              <a:t>いずみ中央</a:t>
            </a:r>
            <a:r>
              <a:rPr kumimoji="1" lang="ja-JP" altLang="en-US" sz="1400" b="1" dirty="0" smtClean="0"/>
              <a:t>ライフ催事位置</a:t>
            </a:r>
            <a:endParaRPr kumimoji="1" lang="ja-JP" altLang="en-US" sz="1400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2941504" y="331680"/>
            <a:ext cx="222480" cy="22817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63984" y="31496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 smtClean="0">
                <a:solidFill>
                  <a:srgbClr val="FF0000"/>
                </a:solidFill>
              </a:rPr>
              <a:t>催事位置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227176" y="604113"/>
            <a:ext cx="2778325" cy="41319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■面積</a:t>
            </a:r>
            <a:r>
              <a:rPr kumimoji="1" lang="en-US" altLang="ja-JP" sz="1050" dirty="0" smtClean="0"/>
              <a:t>:2,000</a:t>
            </a:r>
            <a:r>
              <a:rPr kumimoji="1" lang="ja-JP" altLang="en-US" sz="1050" dirty="0" smtClean="0"/>
              <a:t>㎜</a:t>
            </a:r>
            <a:r>
              <a:rPr kumimoji="1" lang="en-US" altLang="ja-JP" sz="1050" dirty="0" smtClean="0"/>
              <a:t>×2,000</a:t>
            </a:r>
            <a:r>
              <a:rPr kumimoji="1" lang="ja-JP" altLang="en-US" sz="1050" dirty="0" smtClean="0"/>
              <a:t>㎜程度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■事業形態</a:t>
            </a:r>
            <a:r>
              <a:rPr lang="en-US" altLang="ja-JP" sz="1050" dirty="0" smtClean="0"/>
              <a:t>:</a:t>
            </a:r>
            <a:r>
              <a:rPr lang="ja-JP" altLang="en-US" sz="1050" dirty="0" smtClean="0"/>
              <a:t>食物販、</a:t>
            </a:r>
            <a:r>
              <a:rPr lang="ja-JP" altLang="en-US" sz="1050" dirty="0" smtClean="0"/>
              <a:t>サービス（催事実績）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 ライフ店舗に影響のない業態</a:t>
            </a:r>
            <a:endParaRPr lang="en-US" altLang="ja-JP" sz="1050" dirty="0" smtClean="0"/>
          </a:p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■催事可能期間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・最短</a:t>
            </a:r>
            <a:r>
              <a:rPr lang="en-US" altLang="ja-JP" sz="1050" dirty="0" smtClean="0"/>
              <a:t>:1</a:t>
            </a:r>
            <a:r>
              <a:rPr lang="ja-JP" altLang="en-US" sz="1050" dirty="0" smtClean="0"/>
              <a:t>日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・最長</a:t>
            </a:r>
            <a:r>
              <a:rPr lang="en-US" altLang="ja-JP" sz="1050" dirty="0" smtClean="0"/>
              <a:t>:</a:t>
            </a:r>
            <a:r>
              <a:rPr lang="ja-JP" altLang="en-US" sz="1050" dirty="0" smtClean="0"/>
              <a:t>要相談</a:t>
            </a:r>
            <a:endParaRPr lang="en-US" altLang="ja-JP" sz="1050" dirty="0" smtClean="0"/>
          </a:p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■催事スペックスペック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・電気設備の貸し出し</a:t>
            </a:r>
            <a:r>
              <a:rPr lang="en-US" altLang="ja-JP" sz="1050" dirty="0" smtClean="0"/>
              <a:t>:</a:t>
            </a:r>
            <a:r>
              <a:rPr lang="ja-JP" altLang="en-US" sz="1050" dirty="0" smtClean="0"/>
              <a:t>コンセント</a:t>
            </a:r>
            <a:r>
              <a:rPr lang="en-US" altLang="ja-JP" sz="1050" dirty="0" smtClean="0"/>
              <a:t>2</a:t>
            </a:r>
            <a:r>
              <a:rPr lang="ja-JP" altLang="en-US" sz="1050" dirty="0" smtClean="0"/>
              <a:t>個口</a:t>
            </a:r>
            <a:endParaRPr lang="en-US" altLang="ja-JP" sz="1050" dirty="0" smtClean="0"/>
          </a:p>
          <a:p>
            <a:pPr algn="dist">
              <a:lnSpc>
                <a:spcPct val="150000"/>
              </a:lnSpc>
            </a:pPr>
            <a:r>
              <a:rPr kumimoji="1" lang="ja-JP" altLang="en-US" sz="1050" dirty="0" smtClean="0"/>
              <a:t>・貸し出し什器</a:t>
            </a:r>
            <a:r>
              <a:rPr kumimoji="1" lang="en-US" altLang="ja-JP" sz="1050" dirty="0" smtClean="0"/>
              <a:t>:</a:t>
            </a:r>
          </a:p>
          <a:p>
            <a:pPr>
              <a:lnSpc>
                <a:spcPct val="150000"/>
              </a:lnSpc>
            </a:pPr>
            <a:r>
              <a:rPr lang="ja-JP" altLang="en-US" sz="1050" dirty="0" smtClean="0"/>
              <a:t>　　　　　机</a:t>
            </a:r>
            <a:r>
              <a:rPr lang="en-US" altLang="ja-JP" sz="1050" dirty="0" smtClean="0"/>
              <a:t>1</a:t>
            </a:r>
            <a:r>
              <a:rPr lang="ja-JP" altLang="en-US" sz="1050" dirty="0" smtClean="0"/>
              <a:t>台（</a:t>
            </a:r>
            <a:r>
              <a:rPr lang="en-US" altLang="ja-JP" sz="1050" dirty="0" smtClean="0"/>
              <a:t>180</a:t>
            </a:r>
            <a:r>
              <a:rPr lang="ja-JP" altLang="en-US" sz="1050" dirty="0" smtClean="0"/>
              <a:t>㎜</a:t>
            </a:r>
            <a:r>
              <a:rPr lang="en-US" altLang="ja-JP" sz="1050" dirty="0" smtClean="0"/>
              <a:t>×60</a:t>
            </a:r>
            <a:r>
              <a:rPr lang="ja-JP" altLang="en-US" sz="1050" dirty="0" smtClean="0"/>
              <a:t>）、椅子</a:t>
            </a:r>
            <a:r>
              <a:rPr lang="en-US" altLang="ja-JP" sz="1050" dirty="0" smtClean="0"/>
              <a:t>4</a:t>
            </a:r>
            <a:r>
              <a:rPr lang="ja-JP" altLang="en-US" sz="1050" dirty="0" smtClean="0"/>
              <a:t>脚</a:t>
            </a:r>
            <a:endParaRPr lang="en-US" altLang="ja-JP" sz="1050" dirty="0" smtClean="0"/>
          </a:p>
        </p:txBody>
      </p:sp>
    </p:spTree>
    <p:extLst>
      <p:ext uri="{BB962C8B-B14F-4D97-AF65-F5344CB8AC3E}">
        <p14:creationId xmlns:p14="http://schemas.microsoft.com/office/powerpoint/2010/main" val="190745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04799" y="296336"/>
            <a:ext cx="21595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b="1" dirty="0"/>
              <a:t>さがみ野</a:t>
            </a:r>
            <a:r>
              <a:rPr kumimoji="1" lang="ja-JP" altLang="en-US" sz="1400" b="1" dirty="0" smtClean="0"/>
              <a:t>ライフ催事位置</a:t>
            </a:r>
            <a:endParaRPr kumimoji="1" lang="ja-JP" altLang="en-US" sz="1400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2941504" y="331680"/>
            <a:ext cx="222480" cy="22817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163984" y="314960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b="1" dirty="0" smtClean="0">
                <a:solidFill>
                  <a:srgbClr val="FF0000"/>
                </a:solidFill>
              </a:rPr>
              <a:t>催事位置</a:t>
            </a:r>
            <a:endParaRPr kumimoji="1" lang="ja-JP" altLang="en-US" sz="1100" b="1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142907" y="604113"/>
            <a:ext cx="2778325" cy="38895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■面積</a:t>
            </a:r>
            <a:r>
              <a:rPr kumimoji="1" lang="en-US" altLang="ja-JP" sz="1050" dirty="0" smtClean="0"/>
              <a:t>:3,600</a:t>
            </a:r>
            <a:r>
              <a:rPr kumimoji="1" lang="ja-JP" altLang="en-US" sz="1050" dirty="0" smtClean="0"/>
              <a:t>㎜</a:t>
            </a:r>
            <a:r>
              <a:rPr kumimoji="1" lang="en-US" altLang="ja-JP" sz="1050" dirty="0" smtClean="0"/>
              <a:t>×3,600</a:t>
            </a:r>
            <a:r>
              <a:rPr kumimoji="1" lang="ja-JP" altLang="en-US" sz="1050" dirty="0" smtClean="0"/>
              <a:t>㎜程度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■事業形態</a:t>
            </a:r>
            <a:r>
              <a:rPr lang="en-US" altLang="ja-JP" sz="1050" dirty="0" smtClean="0"/>
              <a:t>:</a:t>
            </a:r>
            <a:r>
              <a:rPr lang="ja-JP" altLang="en-US" sz="1050" dirty="0" smtClean="0"/>
              <a:t>食物販、</a:t>
            </a:r>
            <a:r>
              <a:rPr lang="ja-JP" altLang="en-US" sz="1050" dirty="0" smtClean="0"/>
              <a:t>サービス（催事実績）</a:t>
            </a:r>
            <a:endParaRPr lang="en-US" altLang="ja-JP" sz="1050" dirty="0" smtClean="0"/>
          </a:p>
          <a:p>
            <a:r>
              <a:rPr lang="ja-JP" altLang="en-US" sz="1050" dirty="0"/>
              <a:t>　</a:t>
            </a:r>
            <a:r>
              <a:rPr lang="ja-JP" altLang="en-US" sz="1050" dirty="0" smtClean="0"/>
              <a:t>　　　　  ライフ店舗に影響のない業態</a:t>
            </a:r>
            <a:endParaRPr lang="en-US" altLang="ja-JP" sz="1050" dirty="0" smtClean="0"/>
          </a:p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■催事可能期間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・最短</a:t>
            </a:r>
            <a:r>
              <a:rPr lang="en-US" altLang="ja-JP" sz="1050" dirty="0" smtClean="0"/>
              <a:t>:1</a:t>
            </a:r>
            <a:r>
              <a:rPr lang="ja-JP" altLang="en-US" sz="1050" dirty="0" smtClean="0"/>
              <a:t>日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・最長</a:t>
            </a:r>
            <a:r>
              <a:rPr lang="en-US" altLang="ja-JP" sz="1050" dirty="0" smtClean="0"/>
              <a:t>:</a:t>
            </a:r>
            <a:r>
              <a:rPr lang="ja-JP" altLang="en-US" sz="1050" dirty="0" smtClean="0"/>
              <a:t>要相談</a:t>
            </a:r>
            <a:endParaRPr lang="en-US" altLang="ja-JP" sz="1050" dirty="0" smtClean="0"/>
          </a:p>
          <a:p>
            <a:pPr>
              <a:lnSpc>
                <a:spcPct val="300000"/>
              </a:lnSpc>
            </a:pPr>
            <a:r>
              <a:rPr kumimoji="1" lang="ja-JP" altLang="en-US" sz="1050" dirty="0" smtClean="0"/>
              <a:t>■催事スペックスペック</a:t>
            </a:r>
            <a:endParaRPr kumimoji="1" lang="en-US" altLang="ja-JP" sz="1050" dirty="0" smtClean="0"/>
          </a:p>
          <a:p>
            <a:pPr>
              <a:lnSpc>
                <a:spcPct val="300000"/>
              </a:lnSpc>
            </a:pPr>
            <a:r>
              <a:rPr lang="ja-JP" altLang="en-US" sz="1050" dirty="0" smtClean="0"/>
              <a:t>・電気設備の貸し出し</a:t>
            </a:r>
            <a:r>
              <a:rPr lang="en-US" altLang="ja-JP" sz="1050" dirty="0" smtClean="0"/>
              <a:t>:</a:t>
            </a:r>
            <a:r>
              <a:rPr lang="ja-JP" altLang="en-US" sz="1050" dirty="0" smtClean="0"/>
              <a:t>コンセント</a:t>
            </a:r>
            <a:r>
              <a:rPr lang="en-US" altLang="ja-JP" sz="1050" dirty="0" smtClean="0"/>
              <a:t>2</a:t>
            </a:r>
            <a:r>
              <a:rPr lang="ja-JP" altLang="en-US" sz="1050" dirty="0" smtClean="0"/>
              <a:t>個口</a:t>
            </a:r>
            <a:endParaRPr lang="en-US" altLang="ja-JP" sz="1050" dirty="0" smtClean="0"/>
          </a:p>
          <a:p>
            <a:pPr algn="dist">
              <a:lnSpc>
                <a:spcPct val="150000"/>
              </a:lnSpc>
            </a:pPr>
            <a:r>
              <a:rPr kumimoji="1" lang="ja-JP" altLang="en-US" sz="1050" dirty="0" smtClean="0"/>
              <a:t>・貸し出し什器</a:t>
            </a:r>
            <a:r>
              <a:rPr kumimoji="1" lang="en-US" altLang="ja-JP" sz="1050" dirty="0" smtClean="0"/>
              <a:t>:</a:t>
            </a: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01" y="828253"/>
            <a:ext cx="6635469" cy="4423646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4408957" y="1995638"/>
            <a:ext cx="416508" cy="115503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38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</TotalTime>
  <Words>248</Words>
  <Application>Microsoft Office PowerPoint</Application>
  <PresentationFormat>A4 210 x 297 mm</PresentationFormat>
  <Paragraphs>68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di8485</dc:creator>
  <cp:lastModifiedBy>SBM</cp:lastModifiedBy>
  <cp:revision>17</cp:revision>
  <cp:lastPrinted>2025-03-06T04:48:49Z</cp:lastPrinted>
  <dcterms:created xsi:type="dcterms:W3CDTF">2025-03-06T04:17:38Z</dcterms:created>
  <dcterms:modified xsi:type="dcterms:W3CDTF">2025-03-17T10:24:04Z</dcterms:modified>
</cp:coreProperties>
</file>